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84"/>
    <p:restoredTop sz="93116"/>
  </p:normalViewPr>
  <p:slideViewPr>
    <p:cSldViewPr snapToGrid="0" snapToObjects="1">
      <p:cViewPr>
        <p:scale>
          <a:sx n="98" d="100"/>
          <a:sy n="98" d="100"/>
        </p:scale>
        <p:origin x="-31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374C2-A573-5C45-8DB7-DB79FCFAEE3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5A19-941A-BB47-B0C8-02533187E4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5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8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3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6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7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77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24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8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93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32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23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formatet för bakgrundsrubriken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8C7A-1A5E-4348-A4E4-74E9BC1E6121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807F-2F62-AA4E-A983-9C73A56C9A1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9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39" y="0"/>
            <a:ext cx="3033346" cy="685800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85" y="0"/>
            <a:ext cx="3025156" cy="685800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2" y="0"/>
            <a:ext cx="305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071"/>
            <a:ext cx="9443444" cy="68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10" y="1662973"/>
            <a:ext cx="3597729" cy="3363095"/>
          </a:xfrm>
          <a:prstGeom prst="rect">
            <a:avLst/>
          </a:prstGeom>
        </p:spPr>
      </p:pic>
      <p:sp>
        <p:nvSpPr>
          <p:cNvPr id="3" name="Höger klammerparentes 2"/>
          <p:cNvSpPr/>
          <p:nvPr/>
        </p:nvSpPr>
        <p:spPr>
          <a:xfrm>
            <a:off x="6505300" y="2403565"/>
            <a:ext cx="1580607" cy="1358538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Höger klammerparentes 3"/>
          <p:cNvSpPr/>
          <p:nvPr/>
        </p:nvSpPr>
        <p:spPr>
          <a:xfrm rot="10800000">
            <a:off x="4030980" y="2913017"/>
            <a:ext cx="1580607" cy="44456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Höger klammerparentes 4"/>
          <p:cNvSpPr/>
          <p:nvPr/>
        </p:nvSpPr>
        <p:spPr>
          <a:xfrm rot="10800000">
            <a:off x="4030980" y="4228377"/>
            <a:ext cx="1580607" cy="44456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ruta 5"/>
          <p:cNvSpPr txBox="1"/>
          <p:nvPr/>
        </p:nvSpPr>
        <p:spPr>
          <a:xfrm>
            <a:off x="7751711" y="2498059"/>
            <a:ext cx="122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’OR’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3194955" y="2620629"/>
            <a:ext cx="158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’AND’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8" name="textruta 7"/>
          <p:cNvSpPr txBox="1"/>
          <p:nvPr/>
        </p:nvSpPr>
        <p:spPr>
          <a:xfrm>
            <a:off x="3194954" y="3935989"/>
            <a:ext cx="158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’AND’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7" t="23303" r="13703" b="14054"/>
          <a:stretch/>
        </p:blipFill>
        <p:spPr>
          <a:xfrm>
            <a:off x="761858" y="2960776"/>
            <a:ext cx="2800865" cy="4296044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8" t="47710" r="18101" b="13940"/>
          <a:stretch/>
        </p:blipFill>
        <p:spPr>
          <a:xfrm>
            <a:off x="842018" y="4631281"/>
            <a:ext cx="2404535" cy="2625539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6" t="24741" r="13061" b="13690"/>
          <a:stretch/>
        </p:blipFill>
        <p:spPr>
          <a:xfrm>
            <a:off x="3539041" y="2960776"/>
            <a:ext cx="2875432" cy="4296044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4" t="25098" r="12595" b="13635"/>
          <a:stretch/>
        </p:blipFill>
        <p:spPr>
          <a:xfrm>
            <a:off x="6414473" y="2960776"/>
            <a:ext cx="2906606" cy="429604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5" t="23450" r="12262" b="13536"/>
          <a:stretch/>
        </p:blipFill>
        <p:spPr>
          <a:xfrm>
            <a:off x="761857" y="-1362179"/>
            <a:ext cx="2879573" cy="4322955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5" t="22804" r="12436" b="12323"/>
          <a:stretch/>
        </p:blipFill>
        <p:spPr>
          <a:xfrm>
            <a:off x="6387742" y="-1362179"/>
            <a:ext cx="2933337" cy="4449005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t="23429" r="10532" b="13536"/>
          <a:stretch/>
        </p:blipFill>
        <p:spPr>
          <a:xfrm>
            <a:off x="3641430" y="-1362179"/>
            <a:ext cx="2955313" cy="4322955"/>
          </a:xfrm>
          <a:prstGeom prst="rect">
            <a:avLst/>
          </a:prstGeom>
        </p:spPr>
      </p:pic>
      <p:sp>
        <p:nvSpPr>
          <p:cNvPr id="17" name="Ellips 16"/>
          <p:cNvSpPr/>
          <p:nvPr/>
        </p:nvSpPr>
        <p:spPr>
          <a:xfrm>
            <a:off x="5171338" y="-535577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 17"/>
          <p:cNvSpPr/>
          <p:nvPr/>
        </p:nvSpPr>
        <p:spPr>
          <a:xfrm>
            <a:off x="2319281" y="3940629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 18"/>
          <p:cNvSpPr/>
          <p:nvPr/>
        </p:nvSpPr>
        <p:spPr>
          <a:xfrm>
            <a:off x="1661784" y="4615543"/>
            <a:ext cx="576320" cy="535577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ruta 19"/>
          <p:cNvSpPr txBox="1"/>
          <p:nvPr/>
        </p:nvSpPr>
        <p:spPr>
          <a:xfrm>
            <a:off x="2901531" y="1797751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A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3" name="textruta 22"/>
          <p:cNvSpPr txBox="1"/>
          <p:nvPr/>
        </p:nvSpPr>
        <p:spPr>
          <a:xfrm>
            <a:off x="8605608" y="1869640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24" name="textruta 23"/>
          <p:cNvSpPr txBox="1"/>
          <p:nvPr/>
        </p:nvSpPr>
        <p:spPr>
          <a:xfrm>
            <a:off x="5732390" y="6134688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E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8584140" y="6143535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F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6" name="textruta 25"/>
          <p:cNvSpPr txBox="1"/>
          <p:nvPr/>
        </p:nvSpPr>
        <p:spPr>
          <a:xfrm>
            <a:off x="5702397" y="1823877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7" name="textruta 26"/>
          <p:cNvSpPr txBox="1"/>
          <p:nvPr/>
        </p:nvSpPr>
        <p:spPr>
          <a:xfrm>
            <a:off x="2928385" y="6151100"/>
            <a:ext cx="81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accent1"/>
                </a:solidFill>
              </a:rPr>
              <a:t>D</a:t>
            </a:r>
            <a:endParaRPr lang="en-GB" sz="4400" dirty="0">
              <a:solidFill>
                <a:schemeClr val="accent1"/>
              </a:solidFill>
            </a:endParaRPr>
          </a:p>
        </p:txBody>
      </p:sp>
      <p:sp>
        <p:nvSpPr>
          <p:cNvPr id="28" name="textruta 27"/>
          <p:cNvSpPr txBox="1"/>
          <p:nvPr/>
        </p:nvSpPr>
        <p:spPr>
          <a:xfrm>
            <a:off x="5140857" y="-1102544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>
                <a:solidFill>
                  <a:schemeClr val="accent1"/>
                </a:solidFill>
              </a:rPr>
              <a:t>(C)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9" name="textruta 28"/>
          <p:cNvSpPr txBox="1"/>
          <p:nvPr/>
        </p:nvSpPr>
        <p:spPr>
          <a:xfrm>
            <a:off x="1635657" y="4079056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(E)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0" name="textruta 29"/>
          <p:cNvSpPr txBox="1"/>
          <p:nvPr/>
        </p:nvSpPr>
        <p:spPr>
          <a:xfrm>
            <a:off x="2310574" y="3425067"/>
            <a:ext cx="178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>
                <a:solidFill>
                  <a:schemeClr val="accent1"/>
                </a:solidFill>
              </a:rPr>
              <a:t>(F)</a:t>
            </a:r>
            <a:endParaRPr lang="en-GB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80" y="570904"/>
            <a:ext cx="2491536" cy="557348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904"/>
            <a:ext cx="2499480" cy="5573486"/>
          </a:xfrm>
          <a:prstGeom prst="rect">
            <a:avLst/>
          </a:prstGeom>
        </p:spPr>
      </p:pic>
      <p:sp>
        <p:nvSpPr>
          <p:cNvPr id="9" name="Ellips 8"/>
          <p:cNvSpPr/>
          <p:nvPr/>
        </p:nvSpPr>
        <p:spPr>
          <a:xfrm>
            <a:off x="1218425" y="3012102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 9"/>
          <p:cNvSpPr/>
          <p:nvPr/>
        </p:nvSpPr>
        <p:spPr>
          <a:xfrm>
            <a:off x="1107778" y="2726091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 10"/>
          <p:cNvSpPr/>
          <p:nvPr/>
        </p:nvSpPr>
        <p:spPr>
          <a:xfrm>
            <a:off x="3709928" y="3579949"/>
            <a:ext cx="1084167" cy="2379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Bildobjekt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16" y="571227"/>
            <a:ext cx="5718803" cy="557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5" y="30225"/>
            <a:ext cx="6966284" cy="67975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19" y="0"/>
            <a:ext cx="3047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63" y="-4101737"/>
            <a:ext cx="13558122" cy="7060517"/>
          </a:xfrm>
          <a:prstGeom prst="rect">
            <a:avLst/>
          </a:prstGeom>
        </p:spPr>
      </p:pic>
      <p:grpSp>
        <p:nvGrpSpPr>
          <p:cNvPr id="54" name="Grupp 53"/>
          <p:cNvGrpSpPr>
            <a:grpSpLocks noChangeAspect="1"/>
          </p:cNvGrpSpPr>
          <p:nvPr/>
        </p:nvGrpSpPr>
        <p:grpSpPr>
          <a:xfrm>
            <a:off x="2357110" y="2956510"/>
            <a:ext cx="13558122" cy="9291098"/>
            <a:chOff x="2343663" y="2956510"/>
            <a:chExt cx="5681666" cy="3893527"/>
          </a:xfrm>
        </p:grpSpPr>
        <p:pic>
          <p:nvPicPr>
            <p:cNvPr id="53" name="Bildobjekt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663" y="2956510"/>
              <a:ext cx="5681666" cy="3893527"/>
            </a:xfrm>
            <a:prstGeom prst="rect">
              <a:avLst/>
            </a:prstGeom>
          </p:spPr>
        </p:pic>
        <p:cxnSp>
          <p:nvCxnSpPr>
            <p:cNvPr id="6" name="Rak pil 5"/>
            <p:cNvCxnSpPr>
              <a:cxnSpLocks/>
            </p:cNvCxnSpPr>
            <p:nvPr/>
          </p:nvCxnSpPr>
          <p:spPr>
            <a:xfrm>
              <a:off x="3657600" y="3486151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ak pil 23"/>
            <p:cNvCxnSpPr>
              <a:cxnSpLocks/>
            </p:cNvCxnSpPr>
            <p:nvPr/>
          </p:nvCxnSpPr>
          <p:spPr>
            <a:xfrm>
              <a:off x="3657600" y="4210051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ak pil 24"/>
            <p:cNvCxnSpPr>
              <a:cxnSpLocks/>
            </p:cNvCxnSpPr>
            <p:nvPr/>
          </p:nvCxnSpPr>
          <p:spPr>
            <a:xfrm flipV="1">
              <a:off x="2978944" y="5472113"/>
              <a:ext cx="450056" cy="1143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ak pil 27"/>
            <p:cNvCxnSpPr>
              <a:cxnSpLocks/>
            </p:cNvCxnSpPr>
            <p:nvPr/>
          </p:nvCxnSpPr>
          <p:spPr>
            <a:xfrm>
              <a:off x="3657600" y="5472113"/>
              <a:ext cx="664369" cy="75723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ak pil 36"/>
            <p:cNvCxnSpPr>
              <a:cxnSpLocks/>
            </p:cNvCxnSpPr>
            <p:nvPr/>
          </p:nvCxnSpPr>
          <p:spPr>
            <a:xfrm flipH="1" flipV="1">
              <a:off x="5050631" y="4572000"/>
              <a:ext cx="557213" cy="58578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ak pil 40"/>
            <p:cNvCxnSpPr>
              <a:cxnSpLocks/>
            </p:cNvCxnSpPr>
            <p:nvPr/>
          </p:nvCxnSpPr>
          <p:spPr>
            <a:xfrm>
              <a:off x="3640672" y="4926976"/>
              <a:ext cx="648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ak pil 47"/>
            <p:cNvCxnSpPr>
              <a:cxnSpLocks/>
            </p:cNvCxnSpPr>
            <p:nvPr/>
          </p:nvCxnSpPr>
          <p:spPr>
            <a:xfrm flipV="1">
              <a:off x="5943600" y="4772025"/>
              <a:ext cx="621506" cy="175736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ruta 54"/>
          <p:cNvSpPr txBox="1"/>
          <p:nvPr/>
        </p:nvSpPr>
        <p:spPr>
          <a:xfrm>
            <a:off x="5096779" y="-1463846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6" name="textruta 55"/>
          <p:cNvSpPr txBox="1"/>
          <p:nvPr/>
        </p:nvSpPr>
        <p:spPr>
          <a:xfrm>
            <a:off x="4942870" y="-186983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2</a:t>
            </a:r>
            <a:endParaRPr lang="en-GB" sz="4000">
              <a:solidFill>
                <a:srgbClr val="C00000"/>
              </a:solidFill>
            </a:endParaRPr>
          </a:p>
        </p:txBody>
      </p:sp>
      <p:sp>
        <p:nvSpPr>
          <p:cNvPr id="57" name="textruta 56"/>
          <p:cNvSpPr txBox="1"/>
          <p:nvPr/>
        </p:nvSpPr>
        <p:spPr>
          <a:xfrm>
            <a:off x="6724893" y="-77240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3</a:t>
            </a:r>
            <a:endParaRPr lang="en-GB" sz="4000">
              <a:solidFill>
                <a:srgbClr val="C00000"/>
              </a:solidFill>
            </a:endParaRPr>
          </a:p>
        </p:txBody>
      </p:sp>
      <p:cxnSp>
        <p:nvCxnSpPr>
          <p:cNvPr id="58" name="Rak pil 57"/>
          <p:cNvCxnSpPr>
            <a:cxnSpLocks/>
          </p:cNvCxnSpPr>
          <p:nvPr/>
        </p:nvCxnSpPr>
        <p:spPr>
          <a:xfrm flipV="1">
            <a:off x="8382000" y="-3763107"/>
            <a:ext cx="3692769" cy="357553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ruta 63"/>
          <p:cNvSpPr txBox="1"/>
          <p:nvPr/>
        </p:nvSpPr>
        <p:spPr>
          <a:xfrm>
            <a:off x="5846074" y="3633124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5" name="textruta 64"/>
          <p:cNvSpPr txBox="1"/>
          <p:nvPr/>
        </p:nvSpPr>
        <p:spPr>
          <a:xfrm>
            <a:off x="5846074" y="5382278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6" name="textruta 65"/>
          <p:cNvSpPr txBox="1"/>
          <p:nvPr/>
        </p:nvSpPr>
        <p:spPr>
          <a:xfrm>
            <a:off x="5846074" y="708348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9" name="textruta 68"/>
          <p:cNvSpPr txBox="1"/>
          <p:nvPr/>
        </p:nvSpPr>
        <p:spPr>
          <a:xfrm>
            <a:off x="9348485" y="6933584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(8)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0" name="textruta 69"/>
          <p:cNvSpPr txBox="1"/>
          <p:nvPr/>
        </p:nvSpPr>
        <p:spPr>
          <a:xfrm>
            <a:off x="2415363" y="864122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5</a:t>
            </a:r>
            <a:endParaRPr lang="en-GB" sz="4000">
              <a:solidFill>
                <a:srgbClr val="C00000"/>
              </a:solidFill>
            </a:endParaRPr>
          </a:p>
        </p:txBody>
      </p:sp>
      <p:cxnSp>
        <p:nvCxnSpPr>
          <p:cNvPr id="71" name="Rak pil 70"/>
          <p:cNvCxnSpPr>
            <a:cxnSpLocks/>
          </p:cNvCxnSpPr>
          <p:nvPr/>
        </p:nvCxnSpPr>
        <p:spPr>
          <a:xfrm>
            <a:off x="2498117" y="9248272"/>
            <a:ext cx="33434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ruta 73"/>
          <p:cNvSpPr txBox="1"/>
          <p:nvPr/>
        </p:nvSpPr>
        <p:spPr>
          <a:xfrm>
            <a:off x="4202496" y="8995168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6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5" name="textruta 74"/>
          <p:cNvSpPr txBox="1"/>
          <p:nvPr/>
        </p:nvSpPr>
        <p:spPr>
          <a:xfrm>
            <a:off x="6370566" y="10235242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8" name="textruta 77"/>
          <p:cNvSpPr txBox="1"/>
          <p:nvPr/>
        </p:nvSpPr>
        <p:spPr>
          <a:xfrm>
            <a:off x="8797529" y="8005529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79" name="Ellips 78"/>
          <p:cNvSpPr/>
          <p:nvPr/>
        </p:nvSpPr>
        <p:spPr>
          <a:xfrm>
            <a:off x="9211883" y="8169290"/>
            <a:ext cx="2033002" cy="5259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 80"/>
          <p:cNvSpPr/>
          <p:nvPr/>
        </p:nvSpPr>
        <p:spPr>
          <a:xfrm>
            <a:off x="10145921" y="11311920"/>
            <a:ext cx="1090115" cy="4182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ruta 81"/>
          <p:cNvSpPr txBox="1"/>
          <p:nvPr/>
        </p:nvSpPr>
        <p:spPr>
          <a:xfrm>
            <a:off x="9959224" y="1077525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83" name="textruta 82"/>
          <p:cNvSpPr txBox="1"/>
          <p:nvPr/>
        </p:nvSpPr>
        <p:spPr>
          <a:xfrm>
            <a:off x="12198719" y="7641661"/>
            <a:ext cx="152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(9)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84" name="textruta 83"/>
          <p:cNvSpPr txBox="1"/>
          <p:nvPr/>
        </p:nvSpPr>
        <p:spPr>
          <a:xfrm>
            <a:off x="2806394" y="11473774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mtClean="0">
                <a:solidFill>
                  <a:schemeClr val="accent1"/>
                </a:solidFill>
              </a:rPr>
              <a:t>Listbox</a:t>
            </a:r>
            <a:r>
              <a:rPr lang="en-GB" sz="3600" dirty="0" smtClean="0">
                <a:solidFill>
                  <a:schemeClr val="accent1"/>
                </a:solidFill>
              </a:rPr>
              <a:t> 1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5" name="textruta 84"/>
          <p:cNvSpPr txBox="1"/>
          <p:nvPr/>
        </p:nvSpPr>
        <p:spPr>
          <a:xfrm>
            <a:off x="4933829" y="11473773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2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6" name="textruta 85"/>
          <p:cNvSpPr txBox="1"/>
          <p:nvPr/>
        </p:nvSpPr>
        <p:spPr>
          <a:xfrm>
            <a:off x="6989067" y="11477875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3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87" name="textruta 86"/>
          <p:cNvSpPr txBox="1"/>
          <p:nvPr/>
        </p:nvSpPr>
        <p:spPr>
          <a:xfrm>
            <a:off x="9116502" y="11477874"/>
            <a:ext cx="20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/>
                </a:solidFill>
              </a:rPr>
              <a:t>Listbox 4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50" y="-729540"/>
            <a:ext cx="3969264" cy="8921394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761" y="-729539"/>
            <a:ext cx="3940911" cy="89213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46" y="2309643"/>
            <a:ext cx="1928653" cy="1269114"/>
          </a:xfrm>
          <a:prstGeom prst="rect">
            <a:avLst/>
          </a:prstGeom>
        </p:spPr>
      </p:pic>
      <p:sp>
        <p:nvSpPr>
          <p:cNvPr id="7" name="textruta 6"/>
          <p:cNvSpPr txBox="1"/>
          <p:nvPr/>
        </p:nvSpPr>
        <p:spPr>
          <a:xfrm>
            <a:off x="1206568" y="288115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Ellips 7"/>
          <p:cNvSpPr/>
          <p:nvPr/>
        </p:nvSpPr>
        <p:spPr>
          <a:xfrm>
            <a:off x="-304019" y="3433106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ruta 8"/>
          <p:cNvSpPr txBox="1"/>
          <p:nvPr/>
        </p:nvSpPr>
        <p:spPr>
          <a:xfrm>
            <a:off x="899894" y="4095833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2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10" name="Ellips 9"/>
          <p:cNvSpPr/>
          <p:nvPr/>
        </p:nvSpPr>
        <p:spPr>
          <a:xfrm>
            <a:off x="-204478" y="3997630"/>
            <a:ext cx="1390401" cy="2716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ruta 10"/>
          <p:cNvSpPr txBox="1"/>
          <p:nvPr/>
        </p:nvSpPr>
        <p:spPr>
          <a:xfrm>
            <a:off x="5132478" y="374189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2" name="Ellips 11"/>
          <p:cNvSpPr/>
          <p:nvPr/>
        </p:nvSpPr>
        <p:spPr>
          <a:xfrm>
            <a:off x="3660528" y="4293844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ruta 12"/>
          <p:cNvSpPr txBox="1"/>
          <p:nvPr/>
        </p:nvSpPr>
        <p:spPr>
          <a:xfrm>
            <a:off x="5478023" y="5209629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5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14" name="Ellips 13"/>
          <p:cNvSpPr/>
          <p:nvPr/>
        </p:nvSpPr>
        <p:spPr>
          <a:xfrm>
            <a:off x="3763752" y="5014609"/>
            <a:ext cx="2033002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Rak pil 14"/>
          <p:cNvCxnSpPr>
            <a:cxnSpLocks/>
          </p:cNvCxnSpPr>
          <p:nvPr/>
        </p:nvCxnSpPr>
        <p:spPr>
          <a:xfrm flipV="1">
            <a:off x="5640727" y="3327306"/>
            <a:ext cx="707764" cy="179753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ruta 19"/>
          <p:cNvSpPr txBox="1"/>
          <p:nvPr/>
        </p:nvSpPr>
        <p:spPr>
          <a:xfrm>
            <a:off x="6955232" y="27060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7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21" name="Ellips 20"/>
          <p:cNvSpPr/>
          <p:nvPr/>
        </p:nvSpPr>
        <p:spPr>
          <a:xfrm>
            <a:off x="6511321" y="3159076"/>
            <a:ext cx="558387" cy="27403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ruta 21"/>
          <p:cNvSpPr txBox="1"/>
          <p:nvPr/>
        </p:nvSpPr>
        <p:spPr>
          <a:xfrm>
            <a:off x="5487774" y="261579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6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23" name="Rak pil 22"/>
          <p:cNvCxnSpPr>
            <a:cxnSpLocks/>
          </p:cNvCxnSpPr>
          <p:nvPr/>
        </p:nvCxnSpPr>
        <p:spPr>
          <a:xfrm>
            <a:off x="5804098" y="2977365"/>
            <a:ext cx="2520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Bildobjekt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53" y="-732144"/>
            <a:ext cx="4032325" cy="8923998"/>
          </a:xfrm>
          <a:prstGeom prst="rect">
            <a:avLst/>
          </a:prstGeom>
        </p:spPr>
      </p:pic>
      <p:sp>
        <p:nvSpPr>
          <p:cNvPr id="27" name="textruta 26"/>
          <p:cNvSpPr txBox="1"/>
          <p:nvPr/>
        </p:nvSpPr>
        <p:spPr>
          <a:xfrm>
            <a:off x="1996814" y="1929860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1" name="textruta 30"/>
          <p:cNvSpPr txBox="1"/>
          <p:nvPr/>
        </p:nvSpPr>
        <p:spPr>
          <a:xfrm>
            <a:off x="9906675" y="24620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9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2" name="textruta 31"/>
          <p:cNvSpPr txBox="1"/>
          <p:nvPr/>
        </p:nvSpPr>
        <p:spPr>
          <a:xfrm>
            <a:off x="5500233" y="6079775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33" name="Ellips 32"/>
          <p:cNvSpPr/>
          <p:nvPr/>
        </p:nvSpPr>
        <p:spPr>
          <a:xfrm>
            <a:off x="2251756" y="5941026"/>
            <a:ext cx="3412463" cy="4866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ruta 33"/>
          <p:cNvSpPr txBox="1"/>
          <p:nvPr/>
        </p:nvSpPr>
        <p:spPr>
          <a:xfrm>
            <a:off x="2315682" y="261450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3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5" name="textruta 34"/>
          <p:cNvSpPr txBox="1"/>
          <p:nvPr/>
        </p:nvSpPr>
        <p:spPr>
          <a:xfrm>
            <a:off x="7814917" y="1916641"/>
            <a:ext cx="10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C00000"/>
                </a:solidFill>
              </a:rPr>
              <a:t>8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6" name="textruta 35"/>
          <p:cNvSpPr txBox="1"/>
          <p:nvPr/>
        </p:nvSpPr>
        <p:spPr>
          <a:xfrm>
            <a:off x="10965931" y="3359966"/>
            <a:ext cx="128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10</a:t>
            </a:r>
            <a:endParaRPr lang="en-GB" sz="4000" dirty="0">
              <a:solidFill>
                <a:srgbClr val="C00000"/>
              </a:solidFill>
            </a:endParaRPr>
          </a:p>
        </p:txBody>
      </p:sp>
      <p:sp>
        <p:nvSpPr>
          <p:cNvPr id="37" name="textruta 36"/>
          <p:cNvSpPr txBox="1"/>
          <p:nvPr/>
        </p:nvSpPr>
        <p:spPr>
          <a:xfrm>
            <a:off x="9978847" y="3667111"/>
            <a:ext cx="128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smtClean="0">
                <a:solidFill>
                  <a:srgbClr val="C00000"/>
                </a:solidFill>
              </a:rPr>
              <a:t>11</a:t>
            </a:r>
            <a:endParaRPr lang="en-GB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3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0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8"/>
          <a:stretch/>
        </p:blipFill>
        <p:spPr>
          <a:xfrm>
            <a:off x="-1" y="-1"/>
            <a:ext cx="12192001" cy="30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-464234"/>
            <a:ext cx="11601314" cy="68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19870"/>
            <a:ext cx="9474725" cy="68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7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59</Words>
  <Application>Microsoft Macintosh PowerPoint</Application>
  <PresentationFormat>Bredbild</PresentationFormat>
  <Paragraphs>42</Paragraphs>
  <Slides>13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Benjamin Bolling</dc:creator>
  <cp:lastModifiedBy>Benjamin Bolling</cp:lastModifiedBy>
  <cp:revision>21</cp:revision>
  <dcterms:created xsi:type="dcterms:W3CDTF">2018-01-17T09:34:02Z</dcterms:created>
  <dcterms:modified xsi:type="dcterms:W3CDTF">2018-01-23T22:34:13Z</dcterms:modified>
</cp:coreProperties>
</file>